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jpg" ContentType="image/jpeg"/>
  <Override PartName="/ppt/media/image3.jpg" ContentType="image/jpeg"/>
  <Override PartName="/ppt/media/image4.jpg" ContentType="image/jpeg"/>
  <Override PartName="/ppt/media/image5.jpg" ContentType="image/jpeg"/>
  <Override PartName="/ppt/media/image6.jpg" ContentType="image/jpeg"/>
  <Override PartName="/ppt/media/image8.jpg" ContentType="image/jpeg"/>
  <Override PartName="/ppt/media/image9.jpg" ContentType="image/jpeg"/>
  <Override PartName="/ppt/media/image10.jpg" ContentType="image/jpeg"/>
  <Override PartName="/ppt/media/image12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94" r:id="rId3"/>
    <p:sldId id="288" r:id="rId4"/>
    <p:sldId id="286" r:id="rId5"/>
    <p:sldId id="289" r:id="rId6"/>
    <p:sldId id="290" r:id="rId7"/>
    <p:sldId id="274" r:id="rId8"/>
    <p:sldId id="291" r:id="rId9"/>
    <p:sldId id="295" r:id="rId10"/>
    <p:sldId id="292" r:id="rId11"/>
    <p:sldId id="283" r:id="rId12"/>
    <p:sldId id="293" r:id="rId13"/>
  </p:sldIdLst>
  <p:sldSz cx="10058400" cy="7772400"/>
  <p:notesSz cx="10058400" cy="7772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25" autoAdjust="0"/>
  </p:normalViewPr>
  <p:slideViewPr>
    <p:cSldViewPr>
      <p:cViewPr>
        <p:scale>
          <a:sx n="74" d="100"/>
          <a:sy n="74" d="100"/>
        </p:scale>
        <p:origin x="-1262" y="-18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6" y="114300"/>
            <a:ext cx="10058273" cy="7543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61962"/>
            <a:ext cx="9144000" cy="684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359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2.4life.com/legacy/media/_mu_1610270859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8311684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577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75" y="1085850"/>
            <a:ext cx="7486650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7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1487"/>
            <a:ext cx="9144000" cy="682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58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850" y="1100137"/>
            <a:ext cx="7124700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266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162" y="1085850"/>
            <a:ext cx="7458075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17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100137"/>
            <a:ext cx="7467600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391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100137"/>
            <a:ext cx="7467600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594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7" y="216074"/>
            <a:ext cx="10058273" cy="7543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637" y="1090612"/>
            <a:ext cx="7477125" cy="559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723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855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0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0</Words>
  <Application>Microsoft Office PowerPoint</Application>
  <PresentationFormat>Custom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Dinara Kakenova</dc:creator>
  <cp:lastModifiedBy>Kalapchieva</cp:lastModifiedBy>
  <cp:revision>13</cp:revision>
  <dcterms:created xsi:type="dcterms:W3CDTF">2016-11-21T15:21:12Z</dcterms:created>
  <dcterms:modified xsi:type="dcterms:W3CDTF">2017-02-17T06:29:44Z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2016-02-16T00:00:00Z</vt:filetime>
  </property>
  <property fmtid="{D5CDD505-2E9C-101B-9397-08002B2CF9AE}" pid="3" name="LastSaved">
    <vt:filetime>2016-11-21T00:00:00Z</vt:filetime>
  </property>
</Properties>
</file>